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</p:sldMasterIdLst>
  <p:notesMasterIdLst>
    <p:notesMasterId r:id="rId8"/>
  </p:notesMasterIdLst>
  <p:handoutMasterIdLst>
    <p:handoutMasterId r:id="rId9"/>
  </p:handoutMasterIdLst>
  <p:sldIdLst>
    <p:sldId id="314" r:id="rId5"/>
    <p:sldId id="313" r:id="rId6"/>
    <p:sldId id="315" r:id="rId7"/>
  </p:sldIdLst>
  <p:sldSz cx="12188825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E4D98"/>
    <a:srgbClr val="472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5" autoAdjust="0"/>
    <p:restoredTop sz="94629" autoAdjust="0"/>
  </p:normalViewPr>
  <p:slideViewPr>
    <p:cSldViewPr showGuides="1">
      <p:cViewPr varScale="1">
        <p:scale>
          <a:sx n="96" d="100"/>
          <a:sy n="96" d="100"/>
        </p:scale>
        <p:origin x="184" y="7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86B5F-0F70-4445-A414-B8E2DC49F871}" type="doc">
      <dgm:prSet loTypeId="urn:microsoft.com/office/officeart/2005/8/layout/process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EA8B18-85B5-A544-88B0-D7893D911DA9}">
      <dgm:prSet phldrT="[Text]"/>
      <dgm:spPr>
        <a:solidFill>
          <a:srgbClr val="0E4D98"/>
        </a:solidFill>
      </dgm:spPr>
      <dgm:t>
        <a:bodyPr/>
        <a:lstStyle/>
        <a:p>
          <a:r>
            <a:rPr lang="en-US" dirty="0"/>
            <a:t>Training Load</a:t>
          </a:r>
        </a:p>
      </dgm:t>
    </dgm:pt>
    <dgm:pt modelId="{2B8B0DA9-6775-2445-852F-DD17FBB0DC5D}" type="parTrans" cxnId="{1FE785D7-45AF-0845-ABEA-53F5F0F37F83}">
      <dgm:prSet/>
      <dgm:spPr/>
      <dgm:t>
        <a:bodyPr/>
        <a:lstStyle/>
        <a:p>
          <a:endParaRPr lang="en-US"/>
        </a:p>
      </dgm:t>
    </dgm:pt>
    <dgm:pt modelId="{0F687AE3-7CEC-B34D-ADFF-492B40AAA316}" type="sibTrans" cxnId="{1FE785D7-45AF-0845-ABEA-53F5F0F37F83}">
      <dgm:prSet/>
      <dgm:spPr>
        <a:solidFill>
          <a:srgbClr val="FFFFFF"/>
        </a:solidFill>
      </dgm:spPr>
      <dgm:t>
        <a:bodyPr/>
        <a:lstStyle/>
        <a:p>
          <a:endParaRPr lang="en-US"/>
        </a:p>
      </dgm:t>
    </dgm:pt>
    <dgm:pt modelId="{8EA761B5-018E-2740-8FED-792D331E2BB0}">
      <dgm:prSet phldrT="[Text]"/>
      <dgm:spPr>
        <a:solidFill>
          <a:srgbClr val="0E4D98"/>
        </a:solidFill>
      </dgm:spPr>
      <dgm:t>
        <a:bodyPr/>
        <a:lstStyle/>
        <a:p>
          <a:r>
            <a:rPr lang="en-US" dirty="0"/>
            <a:t>Soreness</a:t>
          </a:r>
        </a:p>
      </dgm:t>
    </dgm:pt>
    <dgm:pt modelId="{7E688150-F1AB-C142-9E3D-31A66F5D527A}" type="parTrans" cxnId="{2B1D715C-5CDF-8B49-A0B4-C0841BD51C34}">
      <dgm:prSet/>
      <dgm:spPr/>
      <dgm:t>
        <a:bodyPr/>
        <a:lstStyle/>
        <a:p>
          <a:endParaRPr lang="en-US"/>
        </a:p>
      </dgm:t>
    </dgm:pt>
    <dgm:pt modelId="{67D9F4D2-2FC6-1340-813B-63783BBCD07A}" type="sibTrans" cxnId="{2B1D715C-5CDF-8B49-A0B4-C0841BD51C34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06471E87-B4FB-C44C-A593-43D23E7BCEBC}">
      <dgm:prSet phldrT="[Text]"/>
      <dgm:spPr>
        <a:solidFill>
          <a:srgbClr val="0E4D98"/>
        </a:solidFill>
      </dgm:spPr>
      <dgm:t>
        <a:bodyPr/>
        <a:lstStyle/>
        <a:p>
          <a:r>
            <a:rPr lang="en-US"/>
            <a:t>Game Performance</a:t>
          </a:r>
          <a:endParaRPr lang="en-US" dirty="0"/>
        </a:p>
      </dgm:t>
    </dgm:pt>
    <dgm:pt modelId="{018A0798-F174-7B4C-B70D-DC5498FCE6EB}" type="parTrans" cxnId="{756E7AA5-0441-9F48-A4F9-F2043D112FCD}">
      <dgm:prSet/>
      <dgm:spPr/>
      <dgm:t>
        <a:bodyPr/>
        <a:lstStyle/>
        <a:p>
          <a:endParaRPr lang="en-US"/>
        </a:p>
      </dgm:t>
    </dgm:pt>
    <dgm:pt modelId="{94028E53-1D9D-204F-A52D-98BE9D739798}" type="sibTrans" cxnId="{756E7AA5-0441-9F48-A4F9-F2043D112FCD}">
      <dgm:prSet/>
      <dgm:spPr/>
      <dgm:t>
        <a:bodyPr/>
        <a:lstStyle/>
        <a:p>
          <a:endParaRPr lang="en-US"/>
        </a:p>
      </dgm:t>
    </dgm:pt>
    <dgm:pt modelId="{820893D2-785F-8442-A33D-69925EE73D0C}" type="pres">
      <dgm:prSet presAssocID="{5E986B5F-0F70-4445-A414-B8E2DC49F871}" presName="Name0" presStyleCnt="0">
        <dgm:presLayoutVars>
          <dgm:dir/>
          <dgm:resizeHandles val="exact"/>
        </dgm:presLayoutVars>
      </dgm:prSet>
      <dgm:spPr/>
    </dgm:pt>
    <dgm:pt modelId="{6A9428F4-5FE4-264B-A9DB-60728C9F1514}" type="pres">
      <dgm:prSet presAssocID="{AFEA8B18-85B5-A544-88B0-D7893D911DA9}" presName="node" presStyleLbl="node1" presStyleIdx="0" presStyleCnt="3" custAng="0">
        <dgm:presLayoutVars>
          <dgm:bulletEnabled val="1"/>
        </dgm:presLayoutVars>
      </dgm:prSet>
      <dgm:spPr/>
    </dgm:pt>
    <dgm:pt modelId="{682A7D5C-C33F-864C-B233-4D4B7A51DD10}" type="pres">
      <dgm:prSet presAssocID="{0F687AE3-7CEC-B34D-ADFF-492B40AAA316}" presName="sibTrans" presStyleLbl="sibTrans2D1" presStyleIdx="0" presStyleCnt="2"/>
      <dgm:spPr/>
    </dgm:pt>
    <dgm:pt modelId="{1E5529E5-EFBD-2E4A-B1E9-EA585FCFB9F2}" type="pres">
      <dgm:prSet presAssocID="{0F687AE3-7CEC-B34D-ADFF-492B40AAA316}" presName="connectorText" presStyleLbl="sibTrans2D1" presStyleIdx="0" presStyleCnt="2"/>
      <dgm:spPr/>
    </dgm:pt>
    <dgm:pt modelId="{2BB07F32-9769-D648-BA73-4A4FB49B88B7}" type="pres">
      <dgm:prSet presAssocID="{8EA761B5-018E-2740-8FED-792D331E2BB0}" presName="node" presStyleLbl="node1" presStyleIdx="1" presStyleCnt="3">
        <dgm:presLayoutVars>
          <dgm:bulletEnabled val="1"/>
        </dgm:presLayoutVars>
      </dgm:prSet>
      <dgm:spPr/>
    </dgm:pt>
    <dgm:pt modelId="{32C01DBF-E8AD-404B-BF9B-AB9994D28F07}" type="pres">
      <dgm:prSet presAssocID="{67D9F4D2-2FC6-1340-813B-63783BBCD07A}" presName="sibTrans" presStyleLbl="sibTrans2D1" presStyleIdx="1" presStyleCnt="2"/>
      <dgm:spPr/>
    </dgm:pt>
    <dgm:pt modelId="{E5C3ED3A-7D50-724C-83A2-22114503B140}" type="pres">
      <dgm:prSet presAssocID="{67D9F4D2-2FC6-1340-813B-63783BBCD07A}" presName="connectorText" presStyleLbl="sibTrans2D1" presStyleIdx="1" presStyleCnt="2"/>
      <dgm:spPr/>
    </dgm:pt>
    <dgm:pt modelId="{DDDFC871-EA45-9B42-8E07-FF3405988A43}" type="pres">
      <dgm:prSet presAssocID="{06471E87-B4FB-C44C-A593-43D23E7BCEBC}" presName="node" presStyleLbl="node1" presStyleIdx="2" presStyleCnt="3">
        <dgm:presLayoutVars>
          <dgm:bulletEnabled val="1"/>
        </dgm:presLayoutVars>
      </dgm:prSet>
      <dgm:spPr/>
    </dgm:pt>
  </dgm:ptLst>
  <dgm:cxnLst>
    <dgm:cxn modelId="{7B86CE1A-55DB-294B-BF99-FA22FFBE63D5}" type="presOf" srcId="{AFEA8B18-85B5-A544-88B0-D7893D911DA9}" destId="{6A9428F4-5FE4-264B-A9DB-60728C9F1514}" srcOrd="0" destOrd="0" presId="urn:microsoft.com/office/officeart/2005/8/layout/process1"/>
    <dgm:cxn modelId="{67F6AE53-D924-E14F-8C38-48B9CA12DD9E}" type="presOf" srcId="{0F687AE3-7CEC-B34D-ADFF-492B40AAA316}" destId="{1E5529E5-EFBD-2E4A-B1E9-EA585FCFB9F2}" srcOrd="1" destOrd="0" presId="urn:microsoft.com/office/officeart/2005/8/layout/process1"/>
    <dgm:cxn modelId="{2B1D715C-5CDF-8B49-A0B4-C0841BD51C34}" srcId="{5E986B5F-0F70-4445-A414-B8E2DC49F871}" destId="{8EA761B5-018E-2740-8FED-792D331E2BB0}" srcOrd="1" destOrd="0" parTransId="{7E688150-F1AB-C142-9E3D-31A66F5D527A}" sibTransId="{67D9F4D2-2FC6-1340-813B-63783BBCD07A}"/>
    <dgm:cxn modelId="{A1384577-E075-9842-B8A2-C41174AE00CA}" type="presOf" srcId="{67D9F4D2-2FC6-1340-813B-63783BBCD07A}" destId="{32C01DBF-E8AD-404B-BF9B-AB9994D28F07}" srcOrd="0" destOrd="0" presId="urn:microsoft.com/office/officeart/2005/8/layout/process1"/>
    <dgm:cxn modelId="{30CF5A8B-805D-F442-B400-26ACBA5E5C9B}" type="presOf" srcId="{5E986B5F-0F70-4445-A414-B8E2DC49F871}" destId="{820893D2-785F-8442-A33D-69925EE73D0C}" srcOrd="0" destOrd="0" presId="urn:microsoft.com/office/officeart/2005/8/layout/process1"/>
    <dgm:cxn modelId="{EEE8F19F-A4AF-1C4B-8E53-933000EB1D3A}" type="presOf" srcId="{0F687AE3-7CEC-B34D-ADFF-492B40AAA316}" destId="{682A7D5C-C33F-864C-B233-4D4B7A51DD10}" srcOrd="0" destOrd="0" presId="urn:microsoft.com/office/officeart/2005/8/layout/process1"/>
    <dgm:cxn modelId="{0B7C1DA2-BBC4-4542-8575-182E8EB7752F}" type="presOf" srcId="{67D9F4D2-2FC6-1340-813B-63783BBCD07A}" destId="{E5C3ED3A-7D50-724C-83A2-22114503B140}" srcOrd="1" destOrd="0" presId="urn:microsoft.com/office/officeart/2005/8/layout/process1"/>
    <dgm:cxn modelId="{756E7AA5-0441-9F48-A4F9-F2043D112FCD}" srcId="{5E986B5F-0F70-4445-A414-B8E2DC49F871}" destId="{06471E87-B4FB-C44C-A593-43D23E7BCEBC}" srcOrd="2" destOrd="0" parTransId="{018A0798-F174-7B4C-B70D-DC5498FCE6EB}" sibTransId="{94028E53-1D9D-204F-A52D-98BE9D739798}"/>
    <dgm:cxn modelId="{3DB286C7-3B57-3941-BA94-39771E4FFBA1}" type="presOf" srcId="{8EA761B5-018E-2740-8FED-792D331E2BB0}" destId="{2BB07F32-9769-D648-BA73-4A4FB49B88B7}" srcOrd="0" destOrd="0" presId="urn:microsoft.com/office/officeart/2005/8/layout/process1"/>
    <dgm:cxn modelId="{1FE785D7-45AF-0845-ABEA-53F5F0F37F83}" srcId="{5E986B5F-0F70-4445-A414-B8E2DC49F871}" destId="{AFEA8B18-85B5-A544-88B0-D7893D911DA9}" srcOrd="0" destOrd="0" parTransId="{2B8B0DA9-6775-2445-852F-DD17FBB0DC5D}" sibTransId="{0F687AE3-7CEC-B34D-ADFF-492B40AAA316}"/>
    <dgm:cxn modelId="{DDE91AF6-D57F-4145-9B06-7E93C0F33667}" type="presOf" srcId="{06471E87-B4FB-C44C-A593-43D23E7BCEBC}" destId="{DDDFC871-EA45-9B42-8E07-FF3405988A43}" srcOrd="0" destOrd="0" presId="urn:microsoft.com/office/officeart/2005/8/layout/process1"/>
    <dgm:cxn modelId="{575FD286-C268-9443-A071-6FA3E9E38A89}" type="presParOf" srcId="{820893D2-785F-8442-A33D-69925EE73D0C}" destId="{6A9428F4-5FE4-264B-A9DB-60728C9F1514}" srcOrd="0" destOrd="0" presId="urn:microsoft.com/office/officeart/2005/8/layout/process1"/>
    <dgm:cxn modelId="{BFB22AD6-6202-894B-ABF9-FAB97832C482}" type="presParOf" srcId="{820893D2-785F-8442-A33D-69925EE73D0C}" destId="{682A7D5C-C33F-864C-B233-4D4B7A51DD10}" srcOrd="1" destOrd="0" presId="urn:microsoft.com/office/officeart/2005/8/layout/process1"/>
    <dgm:cxn modelId="{E26D0F36-7AF4-8545-85A6-09F0221146F4}" type="presParOf" srcId="{682A7D5C-C33F-864C-B233-4D4B7A51DD10}" destId="{1E5529E5-EFBD-2E4A-B1E9-EA585FCFB9F2}" srcOrd="0" destOrd="0" presId="urn:microsoft.com/office/officeart/2005/8/layout/process1"/>
    <dgm:cxn modelId="{E488DA72-C933-E04A-89C5-A56337524008}" type="presParOf" srcId="{820893D2-785F-8442-A33D-69925EE73D0C}" destId="{2BB07F32-9769-D648-BA73-4A4FB49B88B7}" srcOrd="2" destOrd="0" presId="urn:microsoft.com/office/officeart/2005/8/layout/process1"/>
    <dgm:cxn modelId="{E755C28A-8DA9-8A4A-A8DB-17C778D96815}" type="presParOf" srcId="{820893D2-785F-8442-A33D-69925EE73D0C}" destId="{32C01DBF-E8AD-404B-BF9B-AB9994D28F07}" srcOrd="3" destOrd="0" presId="urn:microsoft.com/office/officeart/2005/8/layout/process1"/>
    <dgm:cxn modelId="{BF573656-7BEE-F847-B80B-1B2ED953669A}" type="presParOf" srcId="{32C01DBF-E8AD-404B-BF9B-AB9994D28F07}" destId="{E5C3ED3A-7D50-724C-83A2-22114503B140}" srcOrd="0" destOrd="0" presId="urn:microsoft.com/office/officeart/2005/8/layout/process1"/>
    <dgm:cxn modelId="{720DDF26-65B3-8E42-B605-A482AE8557ED}" type="presParOf" srcId="{820893D2-785F-8442-A33D-69925EE73D0C}" destId="{DDDFC871-EA45-9B42-8E07-FF3405988A43}" srcOrd="4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9F5869-FEA1-6748-A9BA-050EA1F04524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46425-9F52-6744-B3B6-7DBF896C85D4}">
      <dgm:prSet phldrT="[Text]"/>
      <dgm:spPr/>
      <dgm:t>
        <a:bodyPr/>
        <a:lstStyle/>
        <a:p>
          <a:r>
            <a:rPr lang="en-US" dirty="0"/>
            <a:t>Fatigue</a:t>
          </a:r>
        </a:p>
      </dgm:t>
    </dgm:pt>
    <dgm:pt modelId="{6FA89705-84D4-F741-9811-EC0395D7560C}" type="parTrans" cxnId="{3111A7F0-93C6-574C-83B1-4A1B5F00C4CF}">
      <dgm:prSet/>
      <dgm:spPr/>
      <dgm:t>
        <a:bodyPr/>
        <a:lstStyle/>
        <a:p>
          <a:endParaRPr lang="en-US"/>
        </a:p>
      </dgm:t>
    </dgm:pt>
    <dgm:pt modelId="{749A22EB-C746-2043-ADAE-EB55257FB041}" type="sibTrans" cxnId="{3111A7F0-93C6-574C-83B1-4A1B5F00C4CF}">
      <dgm:prSet/>
      <dgm:spPr/>
      <dgm:t>
        <a:bodyPr/>
        <a:lstStyle/>
        <a:p>
          <a:endParaRPr lang="en-US"/>
        </a:p>
      </dgm:t>
    </dgm:pt>
    <dgm:pt modelId="{CB5F8B9B-7347-D145-AE26-DD60098DC287}">
      <dgm:prSet phldrT="[Text]"/>
      <dgm:spPr/>
      <dgm:t>
        <a:bodyPr/>
        <a:lstStyle/>
        <a:p>
          <a:r>
            <a:rPr lang="en-US" dirty="0"/>
            <a:t>Sleep Quality</a:t>
          </a:r>
        </a:p>
      </dgm:t>
    </dgm:pt>
    <dgm:pt modelId="{07745251-BD5C-B14C-9196-5C4579E4349D}" type="parTrans" cxnId="{3D40CEDC-D621-444A-9A11-BBB51D0DC1A5}">
      <dgm:prSet/>
      <dgm:spPr/>
      <dgm:t>
        <a:bodyPr/>
        <a:lstStyle/>
        <a:p>
          <a:endParaRPr lang="en-US"/>
        </a:p>
      </dgm:t>
    </dgm:pt>
    <dgm:pt modelId="{75051AF7-3ABF-284D-A242-39EFE5E2C478}" type="sibTrans" cxnId="{3D40CEDC-D621-444A-9A11-BBB51D0DC1A5}">
      <dgm:prSet/>
      <dgm:spPr/>
      <dgm:t>
        <a:bodyPr/>
        <a:lstStyle/>
        <a:p>
          <a:endParaRPr lang="en-US"/>
        </a:p>
      </dgm:t>
    </dgm:pt>
    <dgm:pt modelId="{7A17D814-05BD-F142-A062-0D3DF26B7DDA}">
      <dgm:prSet phldrT="[Text]"/>
      <dgm:spPr/>
      <dgm:t>
        <a:bodyPr/>
        <a:lstStyle/>
        <a:p>
          <a:r>
            <a:rPr lang="en-US" dirty="0"/>
            <a:t>Soreness</a:t>
          </a:r>
        </a:p>
      </dgm:t>
    </dgm:pt>
    <dgm:pt modelId="{AD031594-6F8F-1F42-9DFF-29C38DBB277B}" type="parTrans" cxnId="{0892D3D6-2611-274A-B940-79F228732289}">
      <dgm:prSet/>
      <dgm:spPr/>
      <dgm:t>
        <a:bodyPr/>
        <a:lstStyle/>
        <a:p>
          <a:endParaRPr lang="en-US"/>
        </a:p>
      </dgm:t>
    </dgm:pt>
    <dgm:pt modelId="{F215DF2F-DA75-4F4E-A7D1-141FB4B15E59}" type="sibTrans" cxnId="{0892D3D6-2611-274A-B940-79F228732289}">
      <dgm:prSet/>
      <dgm:spPr/>
      <dgm:t>
        <a:bodyPr/>
        <a:lstStyle/>
        <a:p>
          <a:endParaRPr lang="en-US"/>
        </a:p>
      </dgm:t>
    </dgm:pt>
    <dgm:pt modelId="{815A8D61-9DFF-7546-AB6D-89AD32A07ED8}">
      <dgm:prSet phldrT="[Text]"/>
      <dgm:spPr/>
      <dgm:t>
        <a:bodyPr/>
        <a:lstStyle/>
        <a:p>
          <a:r>
            <a:rPr lang="en-US" dirty="0"/>
            <a:t>Irritability</a:t>
          </a:r>
        </a:p>
      </dgm:t>
    </dgm:pt>
    <dgm:pt modelId="{9366D2D1-8A43-F34F-BA7A-F15256106767}" type="parTrans" cxnId="{96E16A59-6D94-194A-8854-DA035EA277BB}">
      <dgm:prSet/>
      <dgm:spPr/>
      <dgm:t>
        <a:bodyPr/>
        <a:lstStyle/>
        <a:p>
          <a:endParaRPr lang="en-US"/>
        </a:p>
      </dgm:t>
    </dgm:pt>
    <dgm:pt modelId="{FE8E6F91-CA4F-C44D-9BDA-0D6CBADA5298}" type="sibTrans" cxnId="{96E16A59-6D94-194A-8854-DA035EA277BB}">
      <dgm:prSet/>
      <dgm:spPr/>
      <dgm:t>
        <a:bodyPr/>
        <a:lstStyle/>
        <a:p>
          <a:endParaRPr lang="en-US"/>
        </a:p>
      </dgm:t>
    </dgm:pt>
    <dgm:pt modelId="{A8556C48-2FA7-FE45-947F-8621064F4AFA}">
      <dgm:prSet phldrT="[Text]"/>
      <dgm:spPr/>
      <dgm:t>
        <a:bodyPr/>
        <a:lstStyle/>
        <a:p>
          <a:r>
            <a:rPr lang="en-US" dirty="0"/>
            <a:t>Desire</a:t>
          </a:r>
        </a:p>
      </dgm:t>
    </dgm:pt>
    <dgm:pt modelId="{BEB51E7A-E1DB-AD46-B2CD-6E7E94B38DB7}" type="parTrans" cxnId="{EE1AC703-2B35-284B-96CE-7E10FAD277BE}">
      <dgm:prSet/>
      <dgm:spPr/>
      <dgm:t>
        <a:bodyPr/>
        <a:lstStyle/>
        <a:p>
          <a:endParaRPr lang="en-US"/>
        </a:p>
      </dgm:t>
    </dgm:pt>
    <dgm:pt modelId="{3FBD0F7A-A779-E74F-871E-F54775F40EB8}" type="sibTrans" cxnId="{EE1AC703-2B35-284B-96CE-7E10FAD277BE}">
      <dgm:prSet/>
      <dgm:spPr/>
      <dgm:t>
        <a:bodyPr/>
        <a:lstStyle/>
        <a:p>
          <a:endParaRPr lang="en-US"/>
        </a:p>
      </dgm:t>
    </dgm:pt>
    <dgm:pt modelId="{82024A12-CB70-E54A-8313-19526708A128}" type="pres">
      <dgm:prSet presAssocID="{1A9F5869-FEA1-6748-A9BA-050EA1F04524}" presName="cycle" presStyleCnt="0">
        <dgm:presLayoutVars>
          <dgm:dir/>
          <dgm:resizeHandles val="exact"/>
        </dgm:presLayoutVars>
      </dgm:prSet>
      <dgm:spPr/>
    </dgm:pt>
    <dgm:pt modelId="{4EAF24AA-B8ED-DB49-B97E-523C27778BB4}" type="pres">
      <dgm:prSet presAssocID="{9FE46425-9F52-6744-B3B6-7DBF896C85D4}" presName="node" presStyleLbl="node1" presStyleIdx="0" presStyleCnt="5">
        <dgm:presLayoutVars>
          <dgm:bulletEnabled val="1"/>
        </dgm:presLayoutVars>
      </dgm:prSet>
      <dgm:spPr/>
    </dgm:pt>
    <dgm:pt modelId="{3CDD89B2-F0F3-C84F-A9A5-ABD5A7E5877B}" type="pres">
      <dgm:prSet presAssocID="{9FE46425-9F52-6744-B3B6-7DBF896C85D4}" presName="spNode" presStyleCnt="0"/>
      <dgm:spPr/>
    </dgm:pt>
    <dgm:pt modelId="{ADAE3CED-5D54-BD40-A4DE-FDA9C61087D4}" type="pres">
      <dgm:prSet presAssocID="{749A22EB-C746-2043-ADAE-EB55257FB041}" presName="sibTrans" presStyleLbl="sibTrans1D1" presStyleIdx="0" presStyleCnt="5"/>
      <dgm:spPr/>
    </dgm:pt>
    <dgm:pt modelId="{0DBCD363-4D03-ED43-9965-D4196878B9EC}" type="pres">
      <dgm:prSet presAssocID="{CB5F8B9B-7347-D145-AE26-DD60098DC287}" presName="node" presStyleLbl="node1" presStyleIdx="1" presStyleCnt="5">
        <dgm:presLayoutVars>
          <dgm:bulletEnabled val="1"/>
        </dgm:presLayoutVars>
      </dgm:prSet>
      <dgm:spPr/>
    </dgm:pt>
    <dgm:pt modelId="{1903D35A-F34F-8B42-9B1E-E18C0E7438BC}" type="pres">
      <dgm:prSet presAssocID="{CB5F8B9B-7347-D145-AE26-DD60098DC287}" presName="spNode" presStyleCnt="0"/>
      <dgm:spPr/>
    </dgm:pt>
    <dgm:pt modelId="{74B46A15-F8F2-B24F-8C8E-8958A0E89DB8}" type="pres">
      <dgm:prSet presAssocID="{75051AF7-3ABF-284D-A242-39EFE5E2C478}" presName="sibTrans" presStyleLbl="sibTrans1D1" presStyleIdx="1" presStyleCnt="5"/>
      <dgm:spPr/>
    </dgm:pt>
    <dgm:pt modelId="{50CA9078-B4A1-7D4E-B2D4-5030E48DEEDE}" type="pres">
      <dgm:prSet presAssocID="{7A17D814-05BD-F142-A062-0D3DF26B7DDA}" presName="node" presStyleLbl="node1" presStyleIdx="2" presStyleCnt="5">
        <dgm:presLayoutVars>
          <dgm:bulletEnabled val="1"/>
        </dgm:presLayoutVars>
      </dgm:prSet>
      <dgm:spPr/>
    </dgm:pt>
    <dgm:pt modelId="{FD1F4206-F6A8-3946-AA9A-A2B2AC57DBE0}" type="pres">
      <dgm:prSet presAssocID="{7A17D814-05BD-F142-A062-0D3DF26B7DDA}" presName="spNode" presStyleCnt="0"/>
      <dgm:spPr/>
    </dgm:pt>
    <dgm:pt modelId="{DF22024B-EC63-DC4D-8986-EA24EEEFB8B7}" type="pres">
      <dgm:prSet presAssocID="{F215DF2F-DA75-4F4E-A7D1-141FB4B15E59}" presName="sibTrans" presStyleLbl="sibTrans1D1" presStyleIdx="2" presStyleCnt="5"/>
      <dgm:spPr/>
    </dgm:pt>
    <dgm:pt modelId="{5073E0D7-2A0F-A142-87FD-1CC6BDF80EFF}" type="pres">
      <dgm:prSet presAssocID="{815A8D61-9DFF-7546-AB6D-89AD32A07ED8}" presName="node" presStyleLbl="node1" presStyleIdx="3" presStyleCnt="5">
        <dgm:presLayoutVars>
          <dgm:bulletEnabled val="1"/>
        </dgm:presLayoutVars>
      </dgm:prSet>
      <dgm:spPr/>
    </dgm:pt>
    <dgm:pt modelId="{697E2B2A-9FA8-4F4E-9300-8845DC3DBB24}" type="pres">
      <dgm:prSet presAssocID="{815A8D61-9DFF-7546-AB6D-89AD32A07ED8}" presName="spNode" presStyleCnt="0"/>
      <dgm:spPr/>
    </dgm:pt>
    <dgm:pt modelId="{8C08E077-E206-B34F-A5A8-C549FC3DDA1E}" type="pres">
      <dgm:prSet presAssocID="{FE8E6F91-CA4F-C44D-9BDA-0D6CBADA5298}" presName="sibTrans" presStyleLbl="sibTrans1D1" presStyleIdx="3" presStyleCnt="5"/>
      <dgm:spPr/>
    </dgm:pt>
    <dgm:pt modelId="{7D360462-EF66-CD49-8A93-C870EFFA12F8}" type="pres">
      <dgm:prSet presAssocID="{A8556C48-2FA7-FE45-947F-8621064F4AFA}" presName="node" presStyleLbl="node1" presStyleIdx="4" presStyleCnt="5">
        <dgm:presLayoutVars>
          <dgm:bulletEnabled val="1"/>
        </dgm:presLayoutVars>
      </dgm:prSet>
      <dgm:spPr/>
    </dgm:pt>
    <dgm:pt modelId="{44F4AB99-965B-194B-BBA9-50DE423EAB61}" type="pres">
      <dgm:prSet presAssocID="{A8556C48-2FA7-FE45-947F-8621064F4AFA}" presName="spNode" presStyleCnt="0"/>
      <dgm:spPr/>
    </dgm:pt>
    <dgm:pt modelId="{9203DF84-638D-1446-B6F8-24DDDF9E21C8}" type="pres">
      <dgm:prSet presAssocID="{3FBD0F7A-A779-E74F-871E-F54775F40EB8}" presName="sibTrans" presStyleLbl="sibTrans1D1" presStyleIdx="4" presStyleCnt="5"/>
      <dgm:spPr/>
    </dgm:pt>
  </dgm:ptLst>
  <dgm:cxnLst>
    <dgm:cxn modelId="{EE1AC703-2B35-284B-96CE-7E10FAD277BE}" srcId="{1A9F5869-FEA1-6748-A9BA-050EA1F04524}" destId="{A8556C48-2FA7-FE45-947F-8621064F4AFA}" srcOrd="4" destOrd="0" parTransId="{BEB51E7A-E1DB-AD46-B2CD-6E7E94B38DB7}" sibTransId="{3FBD0F7A-A779-E74F-871E-F54775F40EB8}"/>
    <dgm:cxn modelId="{5456EC0D-5ED2-8741-918C-C92D4D3004D4}" type="presOf" srcId="{3FBD0F7A-A779-E74F-871E-F54775F40EB8}" destId="{9203DF84-638D-1446-B6F8-24DDDF9E21C8}" srcOrd="0" destOrd="0" presId="urn:microsoft.com/office/officeart/2005/8/layout/cycle6"/>
    <dgm:cxn modelId="{900A7724-3354-AC4E-BE6E-3905C735C913}" type="presOf" srcId="{7A17D814-05BD-F142-A062-0D3DF26B7DDA}" destId="{50CA9078-B4A1-7D4E-B2D4-5030E48DEEDE}" srcOrd="0" destOrd="0" presId="urn:microsoft.com/office/officeart/2005/8/layout/cycle6"/>
    <dgm:cxn modelId="{96E16A59-6D94-194A-8854-DA035EA277BB}" srcId="{1A9F5869-FEA1-6748-A9BA-050EA1F04524}" destId="{815A8D61-9DFF-7546-AB6D-89AD32A07ED8}" srcOrd="3" destOrd="0" parTransId="{9366D2D1-8A43-F34F-BA7A-F15256106767}" sibTransId="{FE8E6F91-CA4F-C44D-9BDA-0D6CBADA5298}"/>
    <dgm:cxn modelId="{86FE0873-8E3D-794B-B722-AB87A4BCD335}" type="presOf" srcId="{815A8D61-9DFF-7546-AB6D-89AD32A07ED8}" destId="{5073E0D7-2A0F-A142-87FD-1CC6BDF80EFF}" srcOrd="0" destOrd="0" presId="urn:microsoft.com/office/officeart/2005/8/layout/cycle6"/>
    <dgm:cxn modelId="{0BD00181-5C7E-C34A-B18C-F15EC1521905}" type="presOf" srcId="{FE8E6F91-CA4F-C44D-9BDA-0D6CBADA5298}" destId="{8C08E077-E206-B34F-A5A8-C549FC3DDA1E}" srcOrd="0" destOrd="0" presId="urn:microsoft.com/office/officeart/2005/8/layout/cycle6"/>
    <dgm:cxn modelId="{C5EB9C86-814E-0040-8E30-445079FB174B}" type="presOf" srcId="{75051AF7-3ABF-284D-A242-39EFE5E2C478}" destId="{74B46A15-F8F2-B24F-8C8E-8958A0E89DB8}" srcOrd="0" destOrd="0" presId="urn:microsoft.com/office/officeart/2005/8/layout/cycle6"/>
    <dgm:cxn modelId="{B1ABF1A5-A13D-6242-B80B-64F0FB0B3420}" type="presOf" srcId="{F215DF2F-DA75-4F4E-A7D1-141FB4B15E59}" destId="{DF22024B-EC63-DC4D-8986-EA24EEEFB8B7}" srcOrd="0" destOrd="0" presId="urn:microsoft.com/office/officeart/2005/8/layout/cycle6"/>
    <dgm:cxn modelId="{A8994CB6-3E63-1A47-AE32-192BF4AC9DE7}" type="presOf" srcId="{749A22EB-C746-2043-ADAE-EB55257FB041}" destId="{ADAE3CED-5D54-BD40-A4DE-FDA9C61087D4}" srcOrd="0" destOrd="0" presId="urn:microsoft.com/office/officeart/2005/8/layout/cycle6"/>
    <dgm:cxn modelId="{667F25CB-CABB-F64A-807B-32F3140917DB}" type="presOf" srcId="{A8556C48-2FA7-FE45-947F-8621064F4AFA}" destId="{7D360462-EF66-CD49-8A93-C870EFFA12F8}" srcOrd="0" destOrd="0" presId="urn:microsoft.com/office/officeart/2005/8/layout/cycle6"/>
    <dgm:cxn modelId="{0892D3D6-2611-274A-B940-79F228732289}" srcId="{1A9F5869-FEA1-6748-A9BA-050EA1F04524}" destId="{7A17D814-05BD-F142-A062-0D3DF26B7DDA}" srcOrd="2" destOrd="0" parTransId="{AD031594-6F8F-1F42-9DFF-29C38DBB277B}" sibTransId="{F215DF2F-DA75-4F4E-A7D1-141FB4B15E59}"/>
    <dgm:cxn modelId="{16764FDB-8388-9442-99C3-20C8EA7ED428}" type="presOf" srcId="{1A9F5869-FEA1-6748-A9BA-050EA1F04524}" destId="{82024A12-CB70-E54A-8313-19526708A128}" srcOrd="0" destOrd="0" presId="urn:microsoft.com/office/officeart/2005/8/layout/cycle6"/>
    <dgm:cxn modelId="{3D40CEDC-D621-444A-9A11-BBB51D0DC1A5}" srcId="{1A9F5869-FEA1-6748-A9BA-050EA1F04524}" destId="{CB5F8B9B-7347-D145-AE26-DD60098DC287}" srcOrd="1" destOrd="0" parTransId="{07745251-BD5C-B14C-9196-5C4579E4349D}" sibTransId="{75051AF7-3ABF-284D-A242-39EFE5E2C478}"/>
    <dgm:cxn modelId="{365A2BED-91D3-9B49-82C0-83DC66174174}" type="presOf" srcId="{9FE46425-9F52-6744-B3B6-7DBF896C85D4}" destId="{4EAF24AA-B8ED-DB49-B97E-523C27778BB4}" srcOrd="0" destOrd="0" presId="urn:microsoft.com/office/officeart/2005/8/layout/cycle6"/>
    <dgm:cxn modelId="{3111A7F0-93C6-574C-83B1-4A1B5F00C4CF}" srcId="{1A9F5869-FEA1-6748-A9BA-050EA1F04524}" destId="{9FE46425-9F52-6744-B3B6-7DBF896C85D4}" srcOrd="0" destOrd="0" parTransId="{6FA89705-84D4-F741-9811-EC0395D7560C}" sibTransId="{749A22EB-C746-2043-ADAE-EB55257FB041}"/>
    <dgm:cxn modelId="{26F70FF8-9989-5D45-A06D-40100DE5C835}" type="presOf" srcId="{CB5F8B9B-7347-D145-AE26-DD60098DC287}" destId="{0DBCD363-4D03-ED43-9965-D4196878B9EC}" srcOrd="0" destOrd="0" presId="urn:microsoft.com/office/officeart/2005/8/layout/cycle6"/>
    <dgm:cxn modelId="{3776E62D-53DD-C74D-BDC7-B1B053D5C054}" type="presParOf" srcId="{82024A12-CB70-E54A-8313-19526708A128}" destId="{4EAF24AA-B8ED-DB49-B97E-523C27778BB4}" srcOrd="0" destOrd="0" presId="urn:microsoft.com/office/officeart/2005/8/layout/cycle6"/>
    <dgm:cxn modelId="{99701D0B-C54A-0743-B9C6-B3884964A1EB}" type="presParOf" srcId="{82024A12-CB70-E54A-8313-19526708A128}" destId="{3CDD89B2-F0F3-C84F-A9A5-ABD5A7E5877B}" srcOrd="1" destOrd="0" presId="urn:microsoft.com/office/officeart/2005/8/layout/cycle6"/>
    <dgm:cxn modelId="{DA59D070-EC91-5245-9837-231AB580D7D0}" type="presParOf" srcId="{82024A12-CB70-E54A-8313-19526708A128}" destId="{ADAE3CED-5D54-BD40-A4DE-FDA9C61087D4}" srcOrd="2" destOrd="0" presId="urn:microsoft.com/office/officeart/2005/8/layout/cycle6"/>
    <dgm:cxn modelId="{59B7BE5F-4529-C744-B743-9787D52CBFB5}" type="presParOf" srcId="{82024A12-CB70-E54A-8313-19526708A128}" destId="{0DBCD363-4D03-ED43-9965-D4196878B9EC}" srcOrd="3" destOrd="0" presId="urn:microsoft.com/office/officeart/2005/8/layout/cycle6"/>
    <dgm:cxn modelId="{F873C8B6-0115-7346-AF39-389BFCC3BA94}" type="presParOf" srcId="{82024A12-CB70-E54A-8313-19526708A128}" destId="{1903D35A-F34F-8B42-9B1E-E18C0E7438BC}" srcOrd="4" destOrd="0" presId="urn:microsoft.com/office/officeart/2005/8/layout/cycle6"/>
    <dgm:cxn modelId="{2EF89E15-C8D4-9B49-9767-72B4D8AA3825}" type="presParOf" srcId="{82024A12-CB70-E54A-8313-19526708A128}" destId="{74B46A15-F8F2-B24F-8C8E-8958A0E89DB8}" srcOrd="5" destOrd="0" presId="urn:microsoft.com/office/officeart/2005/8/layout/cycle6"/>
    <dgm:cxn modelId="{E41E735D-18A5-2A4F-A677-C4EA156BF19B}" type="presParOf" srcId="{82024A12-CB70-E54A-8313-19526708A128}" destId="{50CA9078-B4A1-7D4E-B2D4-5030E48DEEDE}" srcOrd="6" destOrd="0" presId="urn:microsoft.com/office/officeart/2005/8/layout/cycle6"/>
    <dgm:cxn modelId="{DC235222-95EE-724D-855B-EA9427D8D31B}" type="presParOf" srcId="{82024A12-CB70-E54A-8313-19526708A128}" destId="{FD1F4206-F6A8-3946-AA9A-A2B2AC57DBE0}" srcOrd="7" destOrd="0" presId="urn:microsoft.com/office/officeart/2005/8/layout/cycle6"/>
    <dgm:cxn modelId="{261D9C36-5B33-9D4A-BDCF-C4D460ACFCF2}" type="presParOf" srcId="{82024A12-CB70-E54A-8313-19526708A128}" destId="{DF22024B-EC63-DC4D-8986-EA24EEEFB8B7}" srcOrd="8" destOrd="0" presId="urn:microsoft.com/office/officeart/2005/8/layout/cycle6"/>
    <dgm:cxn modelId="{EE981983-7326-CE41-BE3B-6C25B71AB712}" type="presParOf" srcId="{82024A12-CB70-E54A-8313-19526708A128}" destId="{5073E0D7-2A0F-A142-87FD-1CC6BDF80EFF}" srcOrd="9" destOrd="0" presId="urn:microsoft.com/office/officeart/2005/8/layout/cycle6"/>
    <dgm:cxn modelId="{5050BD54-6A6A-C34A-AC49-0FCDDAC6E958}" type="presParOf" srcId="{82024A12-CB70-E54A-8313-19526708A128}" destId="{697E2B2A-9FA8-4F4E-9300-8845DC3DBB24}" srcOrd="10" destOrd="0" presId="urn:microsoft.com/office/officeart/2005/8/layout/cycle6"/>
    <dgm:cxn modelId="{F5783468-9B90-A747-83CD-1C57C861B92F}" type="presParOf" srcId="{82024A12-CB70-E54A-8313-19526708A128}" destId="{8C08E077-E206-B34F-A5A8-C549FC3DDA1E}" srcOrd="11" destOrd="0" presId="urn:microsoft.com/office/officeart/2005/8/layout/cycle6"/>
    <dgm:cxn modelId="{2A8DC3BE-38B6-1840-96FC-115291A07937}" type="presParOf" srcId="{82024A12-CB70-E54A-8313-19526708A128}" destId="{7D360462-EF66-CD49-8A93-C870EFFA12F8}" srcOrd="12" destOrd="0" presId="urn:microsoft.com/office/officeart/2005/8/layout/cycle6"/>
    <dgm:cxn modelId="{6D1C9A9D-2AF4-6B4A-92E9-79158F578EE6}" type="presParOf" srcId="{82024A12-CB70-E54A-8313-19526708A128}" destId="{44F4AB99-965B-194B-BBA9-50DE423EAB61}" srcOrd="13" destOrd="0" presId="urn:microsoft.com/office/officeart/2005/8/layout/cycle6"/>
    <dgm:cxn modelId="{0991AA80-CC89-A749-8382-4F97877C38AE}" type="presParOf" srcId="{82024A12-CB70-E54A-8313-19526708A128}" destId="{9203DF84-638D-1446-B6F8-24DDDF9E21C8}" srcOrd="14" destOrd="0" presId="urn:microsoft.com/office/officeart/2005/8/layout/cycle6"/>
  </dgm:cxnLst>
  <dgm:bg>
    <a:noFill/>
    <a:effectLst>
      <a:outerShdw blurRad="50800" dist="50800" dir="5400000" algn="ctr" rotWithShape="0">
        <a:srgbClr val="000000"/>
      </a:outerShdw>
    </a:effectLst>
  </dgm:bg>
  <dgm:whole>
    <a:effectLst>
      <a:reflection stA="0" endPos="65000" dist="508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A9999E-57E8-734C-A863-C60624C9065A}" type="doc">
      <dgm:prSet loTypeId="urn:microsoft.com/office/officeart/2005/8/layout/arrow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9EB32-D1A9-A045-86E9-7153AC3654B4}">
      <dgm:prSet phldrT="[Text]"/>
      <dgm:spPr/>
      <dgm:t>
        <a:bodyPr/>
        <a:lstStyle/>
        <a:p>
          <a:r>
            <a:rPr lang="en-US" dirty="0"/>
            <a:t>Work Load</a:t>
          </a:r>
        </a:p>
      </dgm:t>
    </dgm:pt>
    <dgm:pt modelId="{7DCE8904-C6C5-AF4E-86D7-7009E3C2D30B}" type="parTrans" cxnId="{800CAC39-0758-F047-B97D-D402A8EE45E9}">
      <dgm:prSet/>
      <dgm:spPr/>
      <dgm:t>
        <a:bodyPr/>
        <a:lstStyle/>
        <a:p>
          <a:endParaRPr lang="en-US"/>
        </a:p>
      </dgm:t>
    </dgm:pt>
    <dgm:pt modelId="{68D01BD6-C52B-9B4A-ADC6-D7333D2DC15E}" type="sibTrans" cxnId="{800CAC39-0758-F047-B97D-D402A8EE45E9}">
      <dgm:prSet/>
      <dgm:spPr/>
      <dgm:t>
        <a:bodyPr/>
        <a:lstStyle/>
        <a:p>
          <a:endParaRPr lang="en-US"/>
        </a:p>
      </dgm:t>
    </dgm:pt>
    <dgm:pt modelId="{47A84075-F62A-CD44-8363-E8909B86466D}">
      <dgm:prSet phldrT="[Text]"/>
      <dgm:spPr/>
      <dgm:t>
        <a:bodyPr/>
        <a:lstStyle/>
        <a:p>
          <a:r>
            <a:rPr lang="en-US" dirty="0"/>
            <a:t>Training Structure</a:t>
          </a:r>
        </a:p>
      </dgm:t>
    </dgm:pt>
    <dgm:pt modelId="{C6A19FA7-74D1-0F4D-AFD5-202C9E5EE68B}" type="parTrans" cxnId="{47999FC4-4D05-2E42-829E-387C81B11295}">
      <dgm:prSet/>
      <dgm:spPr/>
      <dgm:t>
        <a:bodyPr/>
        <a:lstStyle/>
        <a:p>
          <a:endParaRPr lang="en-US"/>
        </a:p>
      </dgm:t>
    </dgm:pt>
    <dgm:pt modelId="{1E290F41-8346-7C4D-B29E-80E6A193258C}" type="sibTrans" cxnId="{47999FC4-4D05-2E42-829E-387C81B11295}">
      <dgm:prSet/>
      <dgm:spPr/>
      <dgm:t>
        <a:bodyPr/>
        <a:lstStyle/>
        <a:p>
          <a:endParaRPr lang="en-US"/>
        </a:p>
      </dgm:t>
    </dgm:pt>
    <dgm:pt modelId="{0B0CECBB-7986-6C4D-94C8-B6D176410027}" type="pres">
      <dgm:prSet presAssocID="{B4A9999E-57E8-734C-A863-C60624C9065A}" presName="compositeShape" presStyleCnt="0">
        <dgm:presLayoutVars>
          <dgm:chMax val="2"/>
          <dgm:dir/>
          <dgm:resizeHandles val="exact"/>
        </dgm:presLayoutVars>
      </dgm:prSet>
      <dgm:spPr/>
    </dgm:pt>
    <dgm:pt modelId="{47552E4C-7946-8A42-BBAA-34D5154E40CF}" type="pres">
      <dgm:prSet presAssocID="{B4A9999E-57E8-734C-A863-C60624C9065A}" presName="ribbon" presStyleLbl="node1" presStyleIdx="0" presStyleCnt="1" custLinFactNeighborX="-809" custLinFactNeighborY="-8609"/>
      <dgm:spPr>
        <a:solidFill>
          <a:schemeClr val="accent1"/>
        </a:solidFill>
      </dgm:spPr>
    </dgm:pt>
    <dgm:pt modelId="{AE7D4B79-3FDC-D64D-8519-E8F1C322A334}" type="pres">
      <dgm:prSet presAssocID="{B4A9999E-57E8-734C-A863-C60624C9065A}" presName="leftArrowText" presStyleLbl="node1" presStyleIdx="0" presStyleCnt="1" custLinFactNeighborY="-14536">
        <dgm:presLayoutVars>
          <dgm:chMax val="0"/>
          <dgm:bulletEnabled val="1"/>
        </dgm:presLayoutVars>
      </dgm:prSet>
      <dgm:spPr/>
    </dgm:pt>
    <dgm:pt modelId="{A35A0F61-52B0-D540-9653-D7AC288594ED}" type="pres">
      <dgm:prSet presAssocID="{B4A9999E-57E8-734C-A863-C60624C9065A}" presName="rightArrowText" presStyleLbl="node1" presStyleIdx="0" presStyleCnt="1" custLinFactNeighborY="-14171">
        <dgm:presLayoutVars>
          <dgm:chMax val="0"/>
          <dgm:bulletEnabled val="1"/>
        </dgm:presLayoutVars>
      </dgm:prSet>
      <dgm:spPr/>
    </dgm:pt>
  </dgm:ptLst>
  <dgm:cxnLst>
    <dgm:cxn modelId="{800CAC39-0758-F047-B97D-D402A8EE45E9}" srcId="{B4A9999E-57E8-734C-A863-C60624C9065A}" destId="{3369EB32-D1A9-A045-86E9-7153AC3654B4}" srcOrd="0" destOrd="0" parTransId="{7DCE8904-C6C5-AF4E-86D7-7009E3C2D30B}" sibTransId="{68D01BD6-C52B-9B4A-ADC6-D7333D2DC15E}"/>
    <dgm:cxn modelId="{47999FC4-4D05-2E42-829E-387C81B11295}" srcId="{B4A9999E-57E8-734C-A863-C60624C9065A}" destId="{47A84075-F62A-CD44-8363-E8909B86466D}" srcOrd="1" destOrd="0" parTransId="{C6A19FA7-74D1-0F4D-AFD5-202C9E5EE68B}" sibTransId="{1E290F41-8346-7C4D-B29E-80E6A193258C}"/>
    <dgm:cxn modelId="{755C84D6-4ADB-4F4F-B6F3-F5A55F51A0BB}" type="presOf" srcId="{B4A9999E-57E8-734C-A863-C60624C9065A}" destId="{0B0CECBB-7986-6C4D-94C8-B6D176410027}" srcOrd="0" destOrd="0" presId="urn:microsoft.com/office/officeart/2005/8/layout/arrow6"/>
    <dgm:cxn modelId="{4C7324DF-0281-4B49-B5C6-905F90B7BA58}" type="presOf" srcId="{47A84075-F62A-CD44-8363-E8909B86466D}" destId="{A35A0F61-52B0-D540-9653-D7AC288594ED}" srcOrd="0" destOrd="0" presId="urn:microsoft.com/office/officeart/2005/8/layout/arrow6"/>
    <dgm:cxn modelId="{85ECD5F6-9C7D-9F49-9F8E-6E55F209637F}" type="presOf" srcId="{3369EB32-D1A9-A045-86E9-7153AC3654B4}" destId="{AE7D4B79-3FDC-D64D-8519-E8F1C322A334}" srcOrd="0" destOrd="0" presId="urn:microsoft.com/office/officeart/2005/8/layout/arrow6"/>
    <dgm:cxn modelId="{6BFA29ED-9258-6944-9436-1B05222FA33F}" type="presParOf" srcId="{0B0CECBB-7986-6C4D-94C8-B6D176410027}" destId="{47552E4C-7946-8A42-BBAA-34D5154E40CF}" srcOrd="0" destOrd="0" presId="urn:microsoft.com/office/officeart/2005/8/layout/arrow6"/>
    <dgm:cxn modelId="{2C296E54-A496-8741-885A-AD7717A43CB2}" type="presParOf" srcId="{0B0CECBB-7986-6C4D-94C8-B6D176410027}" destId="{AE7D4B79-3FDC-D64D-8519-E8F1C322A334}" srcOrd="1" destOrd="0" presId="urn:microsoft.com/office/officeart/2005/8/layout/arrow6"/>
    <dgm:cxn modelId="{36A0ED6F-9485-F944-901D-E8741DB975B8}" type="presParOf" srcId="{0B0CECBB-7986-6C4D-94C8-B6D176410027}" destId="{A35A0F61-52B0-D540-9653-D7AC288594E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428F4-5FE4-264B-A9DB-60728C9F1514}">
      <dsp:nvSpPr>
        <dsp:cNvPr id="0" name=""/>
        <dsp:cNvSpPr/>
      </dsp:nvSpPr>
      <dsp:spPr>
        <a:xfrm>
          <a:off x="5467" y="847274"/>
          <a:ext cx="1634196" cy="980518"/>
        </a:xfrm>
        <a:prstGeom prst="roundRect">
          <a:avLst>
            <a:gd name="adj" fmla="val 10000"/>
          </a:avLst>
        </a:prstGeom>
        <a:solidFill>
          <a:srgbClr val="0E4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Training Load</a:t>
          </a:r>
        </a:p>
      </dsp:txBody>
      <dsp:txXfrm>
        <a:off x="34185" y="875992"/>
        <a:ext cx="1576760" cy="923082"/>
      </dsp:txXfrm>
    </dsp:sp>
    <dsp:sp modelId="{682A7D5C-C33F-864C-B233-4D4B7A51DD10}">
      <dsp:nvSpPr>
        <dsp:cNvPr id="0" name=""/>
        <dsp:cNvSpPr/>
      </dsp:nvSpPr>
      <dsp:spPr>
        <a:xfrm>
          <a:off x="1803084" y="1134893"/>
          <a:ext cx="346449" cy="405280"/>
        </a:xfrm>
        <a:prstGeom prst="rightArrow">
          <a:avLst>
            <a:gd name="adj1" fmla="val 60000"/>
            <a:gd name="adj2" fmla="val 5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803084" y="1215949"/>
        <a:ext cx="242514" cy="243168"/>
      </dsp:txXfrm>
    </dsp:sp>
    <dsp:sp modelId="{2BB07F32-9769-D648-BA73-4A4FB49B88B7}">
      <dsp:nvSpPr>
        <dsp:cNvPr id="0" name=""/>
        <dsp:cNvSpPr/>
      </dsp:nvSpPr>
      <dsp:spPr>
        <a:xfrm>
          <a:off x="2293343" y="847274"/>
          <a:ext cx="1634196" cy="980518"/>
        </a:xfrm>
        <a:prstGeom prst="roundRect">
          <a:avLst>
            <a:gd name="adj" fmla="val 10000"/>
          </a:avLst>
        </a:prstGeom>
        <a:solidFill>
          <a:srgbClr val="0E4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Soreness</a:t>
          </a:r>
        </a:p>
      </dsp:txBody>
      <dsp:txXfrm>
        <a:off x="2322061" y="875992"/>
        <a:ext cx="1576760" cy="923082"/>
      </dsp:txXfrm>
    </dsp:sp>
    <dsp:sp modelId="{32C01DBF-E8AD-404B-BF9B-AB9994D28F07}">
      <dsp:nvSpPr>
        <dsp:cNvPr id="0" name=""/>
        <dsp:cNvSpPr/>
      </dsp:nvSpPr>
      <dsp:spPr>
        <a:xfrm>
          <a:off x="4090959" y="1134893"/>
          <a:ext cx="346449" cy="40528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090959" y="1215949"/>
        <a:ext cx="242514" cy="243168"/>
      </dsp:txXfrm>
    </dsp:sp>
    <dsp:sp modelId="{DDDFC871-EA45-9B42-8E07-FF3405988A43}">
      <dsp:nvSpPr>
        <dsp:cNvPr id="0" name=""/>
        <dsp:cNvSpPr/>
      </dsp:nvSpPr>
      <dsp:spPr>
        <a:xfrm>
          <a:off x="4581218" y="847274"/>
          <a:ext cx="1634196" cy="980518"/>
        </a:xfrm>
        <a:prstGeom prst="roundRect">
          <a:avLst>
            <a:gd name="adj" fmla="val 10000"/>
          </a:avLst>
        </a:prstGeom>
        <a:solidFill>
          <a:srgbClr val="0E4D9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Game Performance</a:t>
          </a:r>
          <a:endParaRPr lang="en-US" sz="1900" kern="1200" dirty="0"/>
        </a:p>
      </dsp:txBody>
      <dsp:txXfrm>
        <a:off x="4609936" y="875992"/>
        <a:ext cx="1576760" cy="923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F24AA-B8ED-DB49-B97E-523C27778BB4}">
      <dsp:nvSpPr>
        <dsp:cNvPr id="0" name=""/>
        <dsp:cNvSpPr/>
      </dsp:nvSpPr>
      <dsp:spPr>
        <a:xfrm>
          <a:off x="2801243" y="3598"/>
          <a:ext cx="1740804" cy="1131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Fatigue</a:t>
          </a:r>
        </a:p>
      </dsp:txBody>
      <dsp:txXfrm>
        <a:off x="2856479" y="58834"/>
        <a:ext cx="1630332" cy="1021051"/>
      </dsp:txXfrm>
    </dsp:sp>
    <dsp:sp modelId="{ADAE3CED-5D54-BD40-A4DE-FDA9C61087D4}">
      <dsp:nvSpPr>
        <dsp:cNvPr id="0" name=""/>
        <dsp:cNvSpPr/>
      </dsp:nvSpPr>
      <dsp:spPr>
        <a:xfrm>
          <a:off x="1412859" y="569359"/>
          <a:ext cx="4517573" cy="4517573"/>
        </a:xfrm>
        <a:custGeom>
          <a:avLst/>
          <a:gdLst/>
          <a:ahLst/>
          <a:cxnLst/>
          <a:rect l="0" t="0" r="0" b="0"/>
          <a:pathLst>
            <a:path>
              <a:moveTo>
                <a:pt x="3141124" y="179460"/>
              </a:moveTo>
              <a:arcTo wR="2258786" hR="2258786" stAng="17579602" swAng="195946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CD363-4D03-ED43-9965-D4196878B9EC}">
      <dsp:nvSpPr>
        <dsp:cNvPr id="0" name=""/>
        <dsp:cNvSpPr/>
      </dsp:nvSpPr>
      <dsp:spPr>
        <a:xfrm>
          <a:off x="4949477" y="1564381"/>
          <a:ext cx="1740804" cy="1131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Sleep Quality</a:t>
          </a:r>
        </a:p>
      </dsp:txBody>
      <dsp:txXfrm>
        <a:off x="5004713" y="1619617"/>
        <a:ext cx="1630332" cy="1021051"/>
      </dsp:txXfrm>
    </dsp:sp>
    <dsp:sp modelId="{74B46A15-F8F2-B24F-8C8E-8958A0E89DB8}">
      <dsp:nvSpPr>
        <dsp:cNvPr id="0" name=""/>
        <dsp:cNvSpPr/>
      </dsp:nvSpPr>
      <dsp:spPr>
        <a:xfrm>
          <a:off x="1412859" y="569359"/>
          <a:ext cx="4517573" cy="4517573"/>
        </a:xfrm>
        <a:custGeom>
          <a:avLst/>
          <a:gdLst/>
          <a:ahLst/>
          <a:cxnLst/>
          <a:rect l="0" t="0" r="0" b="0"/>
          <a:pathLst>
            <a:path>
              <a:moveTo>
                <a:pt x="4514499" y="2140973"/>
              </a:moveTo>
              <a:arcTo wR="2258786" hR="2258786" stAng="21420613" swAng="219470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A9078-B4A1-7D4E-B2D4-5030E48DEEDE}">
      <dsp:nvSpPr>
        <dsp:cNvPr id="0" name=""/>
        <dsp:cNvSpPr/>
      </dsp:nvSpPr>
      <dsp:spPr>
        <a:xfrm>
          <a:off x="4128925" y="4089781"/>
          <a:ext cx="1740804" cy="1131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Soreness</a:t>
          </a:r>
        </a:p>
      </dsp:txBody>
      <dsp:txXfrm>
        <a:off x="4184161" y="4145017"/>
        <a:ext cx="1630332" cy="1021051"/>
      </dsp:txXfrm>
    </dsp:sp>
    <dsp:sp modelId="{DF22024B-EC63-DC4D-8986-EA24EEEFB8B7}">
      <dsp:nvSpPr>
        <dsp:cNvPr id="0" name=""/>
        <dsp:cNvSpPr/>
      </dsp:nvSpPr>
      <dsp:spPr>
        <a:xfrm>
          <a:off x="1412859" y="569359"/>
          <a:ext cx="4517573" cy="4517573"/>
        </a:xfrm>
        <a:custGeom>
          <a:avLst/>
          <a:gdLst/>
          <a:ahLst/>
          <a:cxnLst/>
          <a:rect l="0" t="0" r="0" b="0"/>
          <a:pathLst>
            <a:path>
              <a:moveTo>
                <a:pt x="2707106" y="4472636"/>
              </a:moveTo>
              <a:arcTo wR="2258786" hR="2258786" stAng="4713122" swAng="137375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3E0D7-2A0F-A142-87FD-1CC6BDF80EFF}">
      <dsp:nvSpPr>
        <dsp:cNvPr id="0" name=""/>
        <dsp:cNvSpPr/>
      </dsp:nvSpPr>
      <dsp:spPr>
        <a:xfrm>
          <a:off x="1473561" y="4089781"/>
          <a:ext cx="1740804" cy="1131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Irritability</a:t>
          </a:r>
        </a:p>
      </dsp:txBody>
      <dsp:txXfrm>
        <a:off x="1528797" y="4145017"/>
        <a:ext cx="1630332" cy="1021051"/>
      </dsp:txXfrm>
    </dsp:sp>
    <dsp:sp modelId="{8C08E077-E206-B34F-A5A8-C549FC3DDA1E}">
      <dsp:nvSpPr>
        <dsp:cNvPr id="0" name=""/>
        <dsp:cNvSpPr/>
      </dsp:nvSpPr>
      <dsp:spPr>
        <a:xfrm>
          <a:off x="1412859" y="569359"/>
          <a:ext cx="4517573" cy="4517573"/>
        </a:xfrm>
        <a:custGeom>
          <a:avLst/>
          <a:gdLst/>
          <a:ahLst/>
          <a:cxnLst/>
          <a:rect l="0" t="0" r="0" b="0"/>
          <a:pathLst>
            <a:path>
              <a:moveTo>
                <a:pt x="377149" y="3508409"/>
              </a:moveTo>
              <a:arcTo wR="2258786" hR="2258786" stAng="8784677" swAng="219470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60462-EF66-CD49-8A93-C870EFFA12F8}">
      <dsp:nvSpPr>
        <dsp:cNvPr id="0" name=""/>
        <dsp:cNvSpPr/>
      </dsp:nvSpPr>
      <dsp:spPr>
        <a:xfrm>
          <a:off x="653009" y="1564381"/>
          <a:ext cx="1740804" cy="11315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Desire</a:t>
          </a:r>
        </a:p>
      </dsp:txBody>
      <dsp:txXfrm>
        <a:off x="708245" y="1619617"/>
        <a:ext cx="1630332" cy="1021051"/>
      </dsp:txXfrm>
    </dsp:sp>
    <dsp:sp modelId="{9203DF84-638D-1446-B6F8-24DDDF9E21C8}">
      <dsp:nvSpPr>
        <dsp:cNvPr id="0" name=""/>
        <dsp:cNvSpPr/>
      </dsp:nvSpPr>
      <dsp:spPr>
        <a:xfrm>
          <a:off x="1412859" y="569359"/>
          <a:ext cx="4517573" cy="4517573"/>
        </a:xfrm>
        <a:custGeom>
          <a:avLst/>
          <a:gdLst/>
          <a:ahLst/>
          <a:cxnLst/>
          <a:rect l="0" t="0" r="0" b="0"/>
          <a:pathLst>
            <a:path>
              <a:moveTo>
                <a:pt x="393893" y="984309"/>
              </a:moveTo>
              <a:arcTo wR="2258786" hR="2258786" stAng="12860934" swAng="195946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52E4C-7946-8A42-BBAA-34D5154E40CF}">
      <dsp:nvSpPr>
        <dsp:cNvPr id="0" name=""/>
        <dsp:cNvSpPr/>
      </dsp:nvSpPr>
      <dsp:spPr>
        <a:xfrm>
          <a:off x="0" y="803628"/>
          <a:ext cx="8125883" cy="3250353"/>
        </a:xfrm>
        <a:prstGeom prst="leftRightRibbon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D4B79-3FDC-D64D-8519-E8F1C322A334}">
      <dsp:nvSpPr>
        <dsp:cNvPr id="0" name=""/>
        <dsp:cNvSpPr/>
      </dsp:nvSpPr>
      <dsp:spPr>
        <a:xfrm>
          <a:off x="975105" y="1420752"/>
          <a:ext cx="2681541" cy="159267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3576" rIns="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Work Load</a:t>
          </a:r>
        </a:p>
      </dsp:txBody>
      <dsp:txXfrm>
        <a:off x="975105" y="1420752"/>
        <a:ext cx="2681541" cy="1592673"/>
      </dsp:txXfrm>
    </dsp:sp>
    <dsp:sp modelId="{A35A0F61-52B0-D540-9653-D7AC288594ED}">
      <dsp:nvSpPr>
        <dsp:cNvPr id="0" name=""/>
        <dsp:cNvSpPr/>
      </dsp:nvSpPr>
      <dsp:spPr>
        <a:xfrm>
          <a:off x="4062941" y="1946622"/>
          <a:ext cx="3169094" cy="159267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63576" rIns="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Training Structure</a:t>
          </a:r>
        </a:p>
      </dsp:txBody>
      <dsp:txXfrm>
        <a:off x="4062941" y="1946622"/>
        <a:ext cx="3169094" cy="15926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E640B8-84E0-4918-8D32-2DA907C40CB3}" type="datetime1">
              <a:rPr lang="en-GB" smtClean="0"/>
              <a:t>07/04/2019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CCBA2-4B54-4BA8-A1FE-CF186AA3561A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460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91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77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594" y="134694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ectangle 7"/>
          <p:cNvSpPr/>
          <p:nvPr/>
        </p:nvSpPr>
        <p:spPr>
          <a:xfrm>
            <a:off x="920594" y="4299697"/>
            <a:ext cx="1022033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Rectangle 8"/>
          <p:cNvSpPr/>
          <p:nvPr/>
        </p:nvSpPr>
        <p:spPr>
          <a:xfrm>
            <a:off x="920594" y="1484779"/>
            <a:ext cx="10220330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pSp>
        <p:nvGrpSpPr>
          <p:cNvPr id="10" name="Group 9"/>
          <p:cNvGrpSpPr/>
          <p:nvPr/>
        </p:nvGrpSpPr>
        <p:grpSpPr>
          <a:xfrm>
            <a:off x="9646702" y="4068923"/>
            <a:ext cx="1080623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286" y="1432223"/>
            <a:ext cx="9964364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7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569" y="4389120"/>
            <a:ext cx="7889217" cy="1069848"/>
          </a:xfrm>
        </p:spPr>
        <p:txBody>
          <a:bodyPr>
            <a:normAutofit/>
          </a:bodyPr>
          <a:lstStyle>
            <a:lvl1pPr marL="0" indent="0" algn="l">
              <a:buNone/>
              <a:defRPr sz="2199">
                <a:solidFill>
                  <a:schemeClr val="tx1"/>
                </a:solidFill>
              </a:defRPr>
            </a:lvl1pPr>
            <a:lvl2pPr marL="457063" indent="0" algn="ctr">
              <a:buNone/>
              <a:defRPr sz="27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0235" y="4289334"/>
            <a:ext cx="1193557" cy="640080"/>
          </a:xfrm>
        </p:spPr>
        <p:txBody>
          <a:bodyPr/>
          <a:lstStyle>
            <a:lvl1pPr>
              <a:defRPr sz="2799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1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AD18-3452-4B34-A4E4-22E2785B07A3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767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533400"/>
            <a:ext cx="255203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522" y="533400"/>
            <a:ext cx="750374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0E6D5-3A36-474F-AC94-B8AFE39F4B9F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52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9AA5-5093-4317-9676-5AAD084B5371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771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88825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564" y="1225296"/>
            <a:ext cx="9278743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210" y="5020056"/>
            <a:ext cx="9050203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1430" y="6272785"/>
            <a:ext cx="2643620" cy="365125"/>
          </a:xfrm>
        </p:spPr>
        <p:txBody>
          <a:bodyPr/>
          <a:lstStyle/>
          <a:p>
            <a:fld id="{8747D80C-6BD3-4457-9BF2-F38B91E1760B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140" y="6272785"/>
            <a:ext cx="6326000" cy="365125"/>
          </a:xfrm>
        </p:spPr>
        <p:txBody>
          <a:bodyPr/>
          <a:lstStyle/>
          <a:p>
            <a:pPr rtl="0"/>
            <a:endParaRPr lang="en-GB" noProof="0" dirty="0"/>
          </a:p>
        </p:txBody>
      </p:sp>
      <p:grpSp>
        <p:nvGrpSpPr>
          <p:cNvPr id="8" name="Group 7"/>
          <p:cNvGrpSpPr/>
          <p:nvPr/>
        </p:nvGrpSpPr>
        <p:grpSpPr>
          <a:xfrm>
            <a:off x="897165" y="2325848"/>
            <a:ext cx="1080623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482" y="2506133"/>
            <a:ext cx="1187989" cy="720332"/>
          </a:xfrm>
        </p:spPr>
        <p:txBody>
          <a:bodyPr/>
          <a:lstStyle>
            <a:lvl1pPr>
              <a:defRPr sz="2799"/>
            </a:lvl1pPr>
          </a:lstStyle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64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569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2567" y="2194560"/>
            <a:ext cx="4753642" cy="39776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F072-D182-4F34-9168-71309E6FC15D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0370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2567" y="2048256"/>
            <a:ext cx="4753642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2567" y="2743200"/>
            <a:ext cx="4753642" cy="3291840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3926-2464-408C-8904-4232F2FB7505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8FD6-44DF-43B3-A4BA-D401B01CA3D6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32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A95A5-D665-4DFD-86CF-4B6DC5E916C0}" type="datetime1">
              <a:rPr lang="en-GB" smtClean="0"/>
              <a:pPr/>
              <a:t>07/04/2019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898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2" y="685800"/>
            <a:ext cx="6709948" cy="5020056"/>
          </a:xfrm>
        </p:spPr>
        <p:txBody>
          <a:bodyPr/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704E-D0C5-4444-8D2F-E840C3C7CB66}" type="datetime1">
              <a:rPr lang="en-GB" smtClean="0"/>
              <a:pPr/>
              <a:t>07/04/2019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4434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1578" y="1"/>
            <a:ext cx="388724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7413" y="685800"/>
            <a:ext cx="3199567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1578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7413" y="2423160"/>
            <a:ext cx="3199567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DF5B-ECA0-4CD8-95E6-32A3810A8D0D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989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569" y="484632"/>
            <a:ext cx="100557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121408"/>
            <a:ext cx="10055781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2350" y="6272785"/>
            <a:ext cx="327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3994019-A16A-49AD-89DF-43D74BC1D771}" type="datetime1">
              <a:rPr lang="en-GB" noProof="0" smtClean="0"/>
              <a:pPr/>
              <a:t>07/04/2019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7853" y="6272785"/>
            <a:ext cx="632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endParaRPr lang="en-GB" noProof="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398756" y="6229681"/>
            <a:ext cx="45708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08183" y="6272785"/>
            <a:ext cx="639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02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398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25" indent="-182825" algn="l" defTabSz="914126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6.tiff"/><Relationship Id="rId10" Type="http://schemas.microsoft.com/office/2007/relationships/diagramDrawing" Target="../diagrams/drawing1.xml"/><Relationship Id="rId4" Type="http://schemas.microsoft.com/office/2007/relationships/hdphoto" Target="../media/hdphoto3.wdp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tiff"/><Relationship Id="rId4" Type="http://schemas.openxmlformats.org/officeDocument/2006/relationships/diagramLayout" Target="../diagrams/layout2.xml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47021B-499B-9647-9209-41355CC3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2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-1" y="0"/>
            <a:ext cx="1218882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72EBF4-10A1-8949-A70F-E502BFC62F89}"/>
              </a:ext>
            </a:extLst>
          </p:cNvPr>
          <p:cNvSpPr/>
          <p:nvPr/>
        </p:nvSpPr>
        <p:spPr>
          <a:xfrm>
            <a:off x="227012" y="152400"/>
            <a:ext cx="826718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Confounders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7F16D-5A2C-0043-B814-97F042B6F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2" y="3733800"/>
            <a:ext cx="4953000" cy="1151768"/>
          </a:xfrm>
          <a:prstGeom prst="rect">
            <a:avLst/>
          </a:prstGeom>
        </p:spPr>
      </p:pic>
      <p:sp>
        <p:nvSpPr>
          <p:cNvPr id="9" name="Subtitle 3">
            <a:extLst>
              <a:ext uri="{FF2B5EF4-FFF2-40B4-BE49-F238E27FC236}">
                <a16:creationId xmlns:a16="http://schemas.microsoft.com/office/drawing/2014/main" id="{A6D5B448-75C4-0E40-B10D-8F9C1B1EED4F}"/>
              </a:ext>
            </a:extLst>
          </p:cNvPr>
          <p:cNvSpPr txBox="1">
            <a:spLocks/>
          </p:cNvSpPr>
          <p:nvPr/>
        </p:nvSpPr>
        <p:spPr>
          <a:xfrm>
            <a:off x="35228" y="5191997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tx1"/>
                </a:solidFill>
              </a:rPr>
              <a:t>Alex Fan </a:t>
            </a:r>
            <a:r>
              <a:rPr lang="en-US" b="1" dirty="0">
                <a:solidFill>
                  <a:schemeClr val="tx1"/>
                </a:solidFill>
              </a:rPr>
              <a:t>• </a:t>
            </a:r>
            <a:r>
              <a:rPr lang="en-GB" b="1" dirty="0" err="1">
                <a:solidFill>
                  <a:schemeClr val="tx1"/>
                </a:solidFill>
              </a:rPr>
              <a:t>eric</a:t>
            </a:r>
            <a:r>
              <a:rPr lang="en-GB" b="1" dirty="0">
                <a:solidFill>
                  <a:schemeClr val="tx1"/>
                </a:solidFill>
              </a:rPr>
              <a:t> fan </a:t>
            </a:r>
            <a:r>
              <a:rPr lang="en-US" b="1" dirty="0">
                <a:solidFill>
                  <a:schemeClr val="tx1"/>
                </a:solidFill>
              </a:rPr>
              <a:t>•</a:t>
            </a:r>
            <a:r>
              <a:rPr lang="en-GB" b="1" dirty="0">
                <a:solidFill>
                  <a:schemeClr val="tx1"/>
                </a:solidFill>
              </a:rPr>
              <a:t> zone li </a:t>
            </a:r>
            <a:r>
              <a:rPr lang="en-US" b="1" dirty="0">
                <a:solidFill>
                  <a:schemeClr val="tx1"/>
                </a:solidFill>
              </a:rPr>
              <a:t>•</a:t>
            </a:r>
            <a:r>
              <a:rPr lang="en-GB" b="1" dirty="0">
                <a:solidFill>
                  <a:schemeClr val="tx1"/>
                </a:solidFill>
              </a:rPr>
              <a:t> Anthony </a:t>
            </a:r>
            <a:r>
              <a:rPr lang="en-GB" b="1" dirty="0" err="1">
                <a:solidFill>
                  <a:schemeClr val="tx1"/>
                </a:solidFill>
              </a:rPr>
              <a:t>wong</a:t>
            </a:r>
            <a:endParaRPr lang="it-IT" b="1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177934E-75C5-A04C-AC60-4CE8DDD5CC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368020"/>
              </p:ext>
            </p:extLst>
          </p:nvPr>
        </p:nvGraphicFramePr>
        <p:xfrm>
          <a:off x="5383750" y="-382012"/>
          <a:ext cx="6220883" cy="2675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CAB3EFB-61E7-CA4F-83A0-866A6B9D1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306524"/>
              </p:ext>
            </p:extLst>
          </p:nvPr>
        </p:nvGraphicFramePr>
        <p:xfrm>
          <a:off x="5280266" y="457200"/>
          <a:ext cx="7343292" cy="5299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24C9F2D5-093B-F642-B3F2-BF8A5E6A06B1}"/>
              </a:ext>
            </a:extLst>
          </p:cNvPr>
          <p:cNvSpPr/>
          <p:nvPr/>
        </p:nvSpPr>
        <p:spPr>
          <a:xfrm>
            <a:off x="8380412" y="820606"/>
            <a:ext cx="1143000" cy="533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E54A3C-0278-7946-8514-5F579A42E23D}"/>
              </a:ext>
            </a:extLst>
          </p:cNvPr>
          <p:cNvSpPr txBox="1"/>
          <p:nvPr/>
        </p:nvSpPr>
        <p:spPr>
          <a:xfrm>
            <a:off x="7663067" y="811799"/>
            <a:ext cx="257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Exertion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FDF7F-42C3-5A49-B6B1-439A01B5B3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4" y="0"/>
            <a:ext cx="5467725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D3527E-53D0-FD4C-8EAE-F7CC0FD99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7789" y="-13252"/>
            <a:ext cx="565212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99866-2B41-6541-A596-AAE4EC170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3570" y="13252"/>
            <a:ext cx="1218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4EAF24AA-B8ED-DB49-B97E-523C2777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>
                                            <p:graphicEl>
                                              <a:dgm id="{4EAF24AA-B8ED-DB49-B97E-523C2777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>
                                            <p:graphicEl>
                                              <a:dgm id="{4EAF24AA-B8ED-DB49-B97E-523C27778B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ADAE3CED-5D54-BD40-A4DE-FDA9C6108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graphicEl>
                                              <a:dgm id="{ADAE3CED-5D54-BD40-A4DE-FDA9C6108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graphicEl>
                                              <a:dgm id="{ADAE3CED-5D54-BD40-A4DE-FDA9C6108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0DBCD363-4D03-ED43-9965-D4196878B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graphicEl>
                                              <a:dgm id="{0DBCD363-4D03-ED43-9965-D4196878B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graphicEl>
                                              <a:dgm id="{0DBCD363-4D03-ED43-9965-D4196878B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4B46A15-F8F2-B24F-8C8E-8958A0E89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graphicEl>
                                              <a:dgm id="{74B46A15-F8F2-B24F-8C8E-8958A0E89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graphicEl>
                                              <a:dgm id="{74B46A15-F8F2-B24F-8C8E-8958A0E89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0CA9078-B4A1-7D4E-B2D4-5030E48DE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graphicEl>
                                              <a:dgm id="{50CA9078-B4A1-7D4E-B2D4-5030E48DE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>
                                            <p:graphicEl>
                                              <a:dgm id="{50CA9078-B4A1-7D4E-B2D4-5030E48DE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DF22024B-EC63-DC4D-8986-EA24EEEFB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>
                                            <p:graphicEl>
                                              <a:dgm id="{DF22024B-EC63-DC4D-8986-EA24EEEFB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graphicEl>
                                              <a:dgm id="{DF22024B-EC63-DC4D-8986-EA24EEEFB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5073E0D7-2A0F-A142-87FD-1CC6BDF80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graphicEl>
                                              <a:dgm id="{5073E0D7-2A0F-A142-87FD-1CC6BDF80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graphicEl>
                                              <a:dgm id="{5073E0D7-2A0F-A142-87FD-1CC6BDF80E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8C08E077-E206-B34F-A5A8-C549FC3DD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>
                                            <p:graphicEl>
                                              <a:dgm id="{8C08E077-E206-B34F-A5A8-C549FC3DD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dgm id="{8C08E077-E206-B34F-A5A8-C549FC3DD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7D360462-EF66-CD49-8A93-C870EFFA1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>
                                            <p:graphicEl>
                                              <a:dgm id="{7D360462-EF66-CD49-8A93-C870EFFA1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graphicEl>
                                              <a:dgm id="{7D360462-EF66-CD49-8A93-C870EFFA1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dgm id="{9203DF84-638D-1446-B6F8-24DDDF9E2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dgm id="{9203DF84-638D-1446-B6F8-24DDDF9E2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dgm id="{9203DF84-638D-1446-B6F8-24DDDF9E2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Sub>
          <a:bldDgm/>
        </p:bldSub>
      </p:bldGraphic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F8B2EE00-A5E0-524A-9674-C963948CD6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670415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AB90C97-5A30-D347-8159-F4BD34660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608" y="0"/>
            <a:ext cx="420781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B1381-2807-F540-8E81-1AF51D215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{A192A2A4-87DB-F14F-BB87-6B30E3575349}tf10001070</Template>
  <TotalTime>0</TotalTime>
  <Words>32</Words>
  <Application>Microsoft Macintosh PowerPoint</Application>
  <PresentationFormat>Custom</PresentationFormat>
  <Paragraphs>16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Corbel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Wong, Anthony</dc:creator>
  <cp:lastModifiedBy/>
  <cp:revision>1</cp:revision>
  <dcterms:created xsi:type="dcterms:W3CDTF">2019-04-07T00:05:15Z</dcterms:created>
  <dcterms:modified xsi:type="dcterms:W3CDTF">2019-04-07T15:47:12Z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